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Default Extension="wmv" ContentType="video/x-ms-wm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8" r:id="rId2"/>
    <p:sldId id="259" r:id="rId3"/>
    <p:sldId id="265" r:id="rId4"/>
    <p:sldId id="260" r:id="rId5"/>
    <p:sldId id="266" r:id="rId6"/>
    <p:sldId id="267" r:id="rId7"/>
    <p:sldId id="270" r:id="rId8"/>
    <p:sldId id="268" r:id="rId9"/>
    <p:sldId id="257" r:id="rId10"/>
    <p:sldId id="273" r:id="rId11"/>
    <p:sldId id="264" r:id="rId12"/>
    <p:sldId id="275" r:id="rId13"/>
    <p:sldId id="271" r:id="rId14"/>
    <p:sldId id="277" r:id="rId15"/>
    <p:sldId id="276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6BAE6"/>
    <a:srgbClr val="FEB2E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1D8E1E-D1E0-427C-A157-D47ED7221E74}" v="766" dt="2022-04-13T00:16:28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80" autoAdjust="0"/>
    <p:restoredTop sz="94651" autoAdjust="0"/>
  </p:normalViewPr>
  <p:slideViewPr>
    <p:cSldViewPr snapToGrid="0">
      <p:cViewPr>
        <p:scale>
          <a:sx n="70" d="100"/>
          <a:sy n="70" d="100"/>
        </p:scale>
        <p:origin x="-66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404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1193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8852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=""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107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864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=""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406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=""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76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202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195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719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627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825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5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microsoft.com/office/2007/relationships/media" Target="../media/media3.wmv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microsoft.com/office/2007/relationships/media" Target="../media/media2.wmv"/><Relationship Id="rId10" Type="http://schemas.openxmlformats.org/officeDocument/2006/relationships/image" Target="../media/image43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="" xmlns:a16="http://schemas.microsoft.com/office/drawing/2014/main" id="{A46CC322-5BB0-4A66-84E4-0A3D50B8F8C6}"/>
              </a:ext>
            </a:extLst>
          </p:cNvPr>
          <p:cNvGrpSpPr/>
          <p:nvPr/>
        </p:nvGrpSpPr>
        <p:grpSpPr>
          <a:xfrm rot="721794">
            <a:off x="2448781" y="1077503"/>
            <a:ext cx="6619350" cy="4592157"/>
            <a:chOff x="3749357" y="1410879"/>
            <a:chExt cx="5335536" cy="4183038"/>
          </a:xfrm>
        </p:grpSpPr>
        <p:sp>
          <p:nvSpPr>
            <p:cNvPr id="8" name="Rectángulo 7">
              <a:extLst>
                <a:ext uri="{FF2B5EF4-FFF2-40B4-BE49-F238E27FC236}">
                  <a16:creationId xmlns="" xmlns:a16="http://schemas.microsoft.com/office/drawing/2014/main" id="{8E1127C9-6189-4171-A179-A2972641DFCA}"/>
                </a:ext>
              </a:extLst>
            </p:cNvPr>
            <p:cNvSpPr/>
            <p:nvPr/>
          </p:nvSpPr>
          <p:spPr>
            <a:xfrm rot="20898022">
              <a:off x="3932424" y="1559300"/>
              <a:ext cx="5152469" cy="40346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" name="Imagen 6">
              <a:extLst>
                <a:ext uri="{FF2B5EF4-FFF2-40B4-BE49-F238E27FC236}">
                  <a16:creationId xmlns="" xmlns:a16="http://schemas.microsoft.com/office/drawing/2014/main" id="{FC5E6C2F-1835-4851-A18C-DFD995059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330" b="3825"/>
            <a:stretch/>
          </p:blipFill>
          <p:spPr>
            <a:xfrm rot="20891461">
              <a:off x="3749357" y="1410879"/>
              <a:ext cx="5209663" cy="4103956"/>
            </a:xfrm>
            <a:prstGeom prst="rect">
              <a:avLst/>
            </a:prstGeom>
          </p:spPr>
        </p:pic>
      </p:grpSp>
      <p:pic>
        <p:nvPicPr>
          <p:cNvPr id="36" name="Imagen 35">
            <a:extLst>
              <a:ext uri="{FF2B5EF4-FFF2-40B4-BE49-F238E27FC236}">
                <a16:creationId xmlns="" xmlns:a16="http://schemas.microsoft.com/office/drawing/2014/main" id="{11C88543-EFB6-4534-B320-60718269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2888">
            <a:off x="7965897" y="4262801"/>
            <a:ext cx="2320194" cy="169730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="" xmlns:a16="http://schemas.microsoft.com/office/drawing/2014/main" id="{8F65750A-B249-40D7-9E38-BA5BB932B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68524">
            <a:off x="2246510" y="724160"/>
            <a:ext cx="1939044" cy="1422986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="" xmlns:a16="http://schemas.microsoft.com/office/drawing/2014/main" id="{8F75155C-D1B3-4935-9C27-A559F5E63259}"/>
              </a:ext>
            </a:extLst>
          </p:cNvPr>
          <p:cNvCxnSpPr>
            <a:cxnSpLocks/>
          </p:cNvCxnSpPr>
          <p:nvPr/>
        </p:nvCxnSpPr>
        <p:spPr>
          <a:xfrm>
            <a:off x="3993267" y="4514126"/>
            <a:ext cx="2767752" cy="26303"/>
          </a:xfrm>
          <a:prstGeom prst="line">
            <a:avLst/>
          </a:prstGeom>
          <a:ln w="38100">
            <a:solidFill>
              <a:srgbClr val="FEB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C7A91F2C-68A8-4213-BEA0-3355214A6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62" y="155968"/>
            <a:ext cx="1987080" cy="15800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5E9D0B0F-BCB9-4B60-BC2F-801D7443B0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17" y="131853"/>
            <a:ext cx="1292224" cy="12922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34C11FAA-E6F6-4018-AB0C-895C89EDF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0">
            <a:off x="3115676" y="4406955"/>
            <a:ext cx="5200339" cy="9693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EA2DADD-5AD7-4F40-AB20-B0A508303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7305">
            <a:off x="3563903" y="3261381"/>
            <a:ext cx="3999323" cy="1481456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2915957" y="1633067"/>
            <a:ext cx="5682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Aharoni" pitchFamily="2" charset="-79"/>
                <a:cs typeface="Aharoni" pitchFamily="2" charset="-79"/>
              </a:rPr>
              <a:t>REINVENTANDO-NOS: </a:t>
            </a:r>
          </a:p>
          <a:p>
            <a:pPr algn="ctr"/>
            <a:r>
              <a:rPr lang="es-AR" sz="4000" dirty="0" smtClean="0">
                <a:latin typeface="Aharoni" pitchFamily="2" charset="-79"/>
                <a:cs typeface="Aharoni" pitchFamily="2" charset="-79"/>
              </a:rPr>
              <a:t>PIM</a:t>
            </a:r>
            <a:endParaRPr lang="es-AR" sz="40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82137" y="6171007"/>
            <a:ext cx="1145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smtClean="0"/>
              <a:t>AUTORAS: Lic. </a:t>
            </a:r>
            <a:r>
              <a:rPr lang="es-AR" sz="1400" dirty="0" err="1" smtClean="0"/>
              <a:t>Ramirez</a:t>
            </a:r>
            <a:r>
              <a:rPr lang="es-AR" sz="1400" dirty="0" smtClean="0"/>
              <a:t>, </a:t>
            </a:r>
            <a:r>
              <a:rPr lang="es-AR" sz="1400" dirty="0" smtClean="0"/>
              <a:t>Myriam Leticia; </a:t>
            </a:r>
            <a:r>
              <a:rPr lang="es-AR" sz="1400" dirty="0" smtClean="0"/>
              <a:t>Lic. </a:t>
            </a:r>
            <a:r>
              <a:rPr lang="es-AR" sz="1400" dirty="0" err="1" smtClean="0"/>
              <a:t>Persampieri</a:t>
            </a:r>
            <a:r>
              <a:rPr lang="es-AR" sz="1400" dirty="0" smtClean="0"/>
              <a:t>, </a:t>
            </a:r>
            <a:r>
              <a:rPr lang="es-AR" sz="1400" dirty="0" err="1" smtClean="0"/>
              <a:t>Johanna</a:t>
            </a:r>
            <a:r>
              <a:rPr lang="es-AR" sz="1400" dirty="0" smtClean="0"/>
              <a:t> Macarena; </a:t>
            </a:r>
            <a:r>
              <a:rPr lang="es-AR" sz="1400" dirty="0" smtClean="0"/>
              <a:t>Lic. </a:t>
            </a:r>
            <a:r>
              <a:rPr lang="es-AR" sz="1400" dirty="0" err="1" smtClean="0"/>
              <a:t>Etchepare</a:t>
            </a:r>
            <a:r>
              <a:rPr lang="es-AR" sz="1400" dirty="0" smtClean="0"/>
              <a:t>, Paloma; Dra. Del </a:t>
            </a:r>
            <a:r>
              <a:rPr lang="es-AR" sz="1400" dirty="0" err="1" smtClean="0"/>
              <a:t>Vecchio</a:t>
            </a:r>
            <a:r>
              <a:rPr lang="es-AR" sz="1400" dirty="0" smtClean="0"/>
              <a:t>, </a:t>
            </a:r>
            <a:r>
              <a:rPr lang="es-AR" sz="1400" dirty="0" smtClean="0"/>
              <a:t>Ana </a:t>
            </a:r>
            <a:r>
              <a:rPr lang="es-AR" sz="1400" dirty="0" err="1" smtClean="0"/>
              <a:t>Maria</a:t>
            </a:r>
            <a:r>
              <a:rPr lang="es-AR" sz="1400" dirty="0" smtClean="0"/>
              <a:t>; </a:t>
            </a:r>
            <a:r>
              <a:rPr lang="es-AR" sz="1400" dirty="0" smtClean="0"/>
              <a:t>Dra. Torres, Ema.</a:t>
            </a:r>
            <a:endParaRPr lang="es-AR" sz="1400" dirty="0"/>
          </a:p>
        </p:txBody>
      </p:sp>
    </p:spTree>
    <p:extLst>
      <p:ext uri="{BB962C8B-B14F-4D97-AF65-F5344CB8AC3E}">
        <p14:creationId xmlns="" xmlns:p14="http://schemas.microsoft.com/office/powerpoint/2010/main" val="25913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B63ADB7-051E-4957-9906-ED213822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-1" r="84179"/>
          <a:stretch/>
        </p:blipFill>
        <p:spPr>
          <a:xfrm>
            <a:off x="0" y="0"/>
            <a:ext cx="19431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E08592-94D1-45A7-895A-F1372D8BFD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291303" y="0"/>
            <a:ext cx="1900697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66D64AE9-0867-46D6-8FE3-B8BCD6F4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00" y="0"/>
            <a:ext cx="6200775" cy="684847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F94EBA4-D52F-4E29-B22B-C35D7E150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06" y="178020"/>
            <a:ext cx="2261812" cy="17984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F64ACC5-865D-4438-B461-5D50899C0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5419" y="153868"/>
            <a:ext cx="1292464" cy="1292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0F3A543D-107F-4B60-ADA6-9ED48C869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31" y="4111202"/>
            <a:ext cx="3426249" cy="22313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E41B1DAC-27DF-4893-AD73-0B8596774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71588">
            <a:off x="614628" y="2708707"/>
            <a:ext cx="1650167" cy="14310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5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="" xmlns:a16="http://schemas.microsoft.com/office/drawing/2014/main" id="{AF2A46FC-A8BE-4771-BE51-D9123E9185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ACBC2497-AEBF-41B0-9FC5-9E2C2A1E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520" y="0"/>
            <a:ext cx="1944625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24FBEB71-A1F6-4517-ABE5-F1A96DA6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" y="0"/>
            <a:ext cx="1944625" cy="6858000"/>
          </a:xfrm>
          <a:prstGeom prst="rect">
            <a:avLst/>
          </a:prstGeom>
        </p:spPr>
      </p:pic>
      <p:pic>
        <p:nvPicPr>
          <p:cNvPr id="3" name="Imagen 2" descr="Pantalla de un video juego&#10;&#10;Descripción generada automáticamente">
            <a:extLst>
              <a:ext uri="{FF2B5EF4-FFF2-40B4-BE49-F238E27FC236}">
                <a16:creationId xmlns="" xmlns:a16="http://schemas.microsoft.com/office/drawing/2014/main" id="{3F5B4141-E159-4C41-86B0-AC718A5C10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733" r="25268" b="12831"/>
          <a:stretch/>
        </p:blipFill>
        <p:spPr>
          <a:xfrm>
            <a:off x="128855" y="0"/>
            <a:ext cx="5260258" cy="33626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2742438A-817B-4EE0-9190-B552A791F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32" y="0"/>
            <a:ext cx="6459794" cy="363363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47EFB264-5526-4E13-A5C5-5BCFB0532A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35" r="15904"/>
          <a:stretch/>
        </p:blipFill>
        <p:spPr>
          <a:xfrm rot="21200050">
            <a:off x="7920584" y="3082525"/>
            <a:ext cx="4695894" cy="34455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F19079AE-4BB8-47E0-BF54-6B43A0514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14723">
            <a:off x="-16013" y="3434033"/>
            <a:ext cx="8141110" cy="27985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D6D20E53-581D-4391-B34B-A5B97A37EC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3" t="8278" r="4408" b="10903"/>
          <a:stretch/>
        </p:blipFill>
        <p:spPr>
          <a:xfrm>
            <a:off x="3186186" y="1465357"/>
            <a:ext cx="5986610" cy="3217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42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B63ADB7-051E-4957-9906-ED213822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-1" r="84179"/>
          <a:stretch/>
        </p:blipFill>
        <p:spPr>
          <a:xfrm>
            <a:off x="0" y="0"/>
            <a:ext cx="19431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E08592-94D1-45A7-895A-F1372D8BFD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291303" y="0"/>
            <a:ext cx="1900697" cy="685800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="" xmlns:a16="http://schemas.microsoft.com/office/drawing/2014/main" id="{E902233D-755E-4E89-8CDC-B4F1B8613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507" b="6410"/>
          <a:stretch/>
        </p:blipFill>
        <p:spPr>
          <a:xfrm>
            <a:off x="4631956" y="-310896"/>
            <a:ext cx="4373312" cy="3337560"/>
          </a:xfrm>
          <a:prstGeom prst="rect">
            <a:avLst/>
          </a:prstGeom>
        </p:spPr>
      </p:pic>
      <p:pic>
        <p:nvPicPr>
          <p:cNvPr id="3" name="Imagen 2" descr="Un grupo de personas frente a una pantalla&#10;&#10;Descripción generada automáticamente">
            <a:extLst>
              <a:ext uri="{FF2B5EF4-FFF2-40B4-BE49-F238E27FC236}">
                <a16:creationId xmlns="" xmlns:a16="http://schemas.microsoft.com/office/drawing/2014/main" id="{4009B398-95A8-45FA-A1AA-CB2D285AEB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2314">
            <a:off x="254717" y="-54864"/>
            <a:ext cx="4735855" cy="3337560"/>
          </a:xfrm>
          <a:prstGeom prst="rect">
            <a:avLst/>
          </a:prstGeom>
        </p:spPr>
      </p:pic>
      <p:pic>
        <p:nvPicPr>
          <p:cNvPr id="15" name="Imagen 14" descr="Una foto de un grupo de personas posando para una foto&#10;&#10;Descripción generada automáticamente">
            <a:extLst>
              <a:ext uri="{FF2B5EF4-FFF2-40B4-BE49-F238E27FC236}">
                <a16:creationId xmlns="" xmlns:a16="http://schemas.microsoft.com/office/drawing/2014/main" id="{6082F3DF-F4A8-4476-B4DD-554D8898C5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712">
            <a:off x="8158502" y="410690"/>
            <a:ext cx="4426533" cy="3026664"/>
          </a:xfrm>
          <a:prstGeom prst="rect">
            <a:avLst/>
          </a:prstGeom>
        </p:spPr>
      </p:pic>
      <p:pic>
        <p:nvPicPr>
          <p:cNvPr id="17" name="Imagen 16" descr="Un grupo de personas posando delante de una pantalla&#10;&#10;Descripción generada automáticamente con confianza media">
            <a:extLst>
              <a:ext uri="{FF2B5EF4-FFF2-40B4-BE49-F238E27FC236}">
                <a16:creationId xmlns="" xmlns:a16="http://schemas.microsoft.com/office/drawing/2014/main" id="{1D3F0773-65D8-42FC-B72B-38B1BAD22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7353">
            <a:off x="5262244" y="2953512"/>
            <a:ext cx="6846412" cy="39044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="" xmlns:a16="http://schemas.microsoft.com/office/drawing/2014/main" id="{0BFAE2A7-15E9-44F2-A56B-F561D9519E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501" r="10600" b="6825"/>
          <a:stretch/>
        </p:blipFill>
        <p:spPr>
          <a:xfrm>
            <a:off x="3949187" y="2048893"/>
            <a:ext cx="1874021" cy="2713704"/>
          </a:xfrm>
          <a:prstGeom prst="rect">
            <a:avLst/>
          </a:prstGeom>
        </p:spPr>
      </p:pic>
      <p:pic>
        <p:nvPicPr>
          <p:cNvPr id="19" name="Imagen 18" descr="Interfaz de usuario gráfica, Aplicación&#10;&#10;Descripción generada automáticamente">
            <a:extLst>
              <a:ext uri="{FF2B5EF4-FFF2-40B4-BE49-F238E27FC236}">
                <a16:creationId xmlns="" xmlns:a16="http://schemas.microsoft.com/office/drawing/2014/main" id="{15E9DA7C-D469-4F2B-8932-8AFDDCC8368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384" r="21315" b="8132"/>
          <a:stretch/>
        </p:blipFill>
        <p:spPr>
          <a:xfrm>
            <a:off x="106407" y="3784826"/>
            <a:ext cx="5032473" cy="30918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645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B63ADB7-051E-4957-9906-ED213822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-1" r="84179"/>
          <a:stretch/>
        </p:blipFill>
        <p:spPr>
          <a:xfrm>
            <a:off x="0" y="0"/>
            <a:ext cx="19431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E08592-94D1-45A7-895A-F1372D8BFD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291303" y="0"/>
            <a:ext cx="1900697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B3B4AB2-B68D-40AA-B631-36D1FFAE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24714">
            <a:off x="861822" y="38363"/>
            <a:ext cx="2938272" cy="29382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4963209F-93A5-4707-8AE4-C69E82F92C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723695">
            <a:off x="2474656" y="2117992"/>
            <a:ext cx="2202398" cy="21945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7BC8ECED-BAD2-4262-B0AA-D76ED981A3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4" t="15151" r="74371" b="65541"/>
          <a:stretch/>
        </p:blipFill>
        <p:spPr>
          <a:xfrm>
            <a:off x="767704" y="4505827"/>
            <a:ext cx="3509328" cy="20911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95F53AB-C6DC-4FE5-A635-CBEE13C9E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62293">
            <a:off x="4616976" y="4334045"/>
            <a:ext cx="3066554" cy="19996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7AAB9F2F-1D06-4599-8252-0D9D29F4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190" y="5019869"/>
            <a:ext cx="1988614" cy="12945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14319EC3-137F-461E-9C73-A999AFF109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79519">
            <a:off x="5292306" y="1221325"/>
            <a:ext cx="6293521" cy="30759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71E5BFC3-07CB-40A9-BF07-9FEDA02A83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0404" y="377741"/>
            <a:ext cx="1995504" cy="13367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4EEAFCE-5810-44C7-8732-5E14BEF4001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20125" t="13061" r="52049" b="38599"/>
          <a:stretch/>
        </p:blipFill>
        <p:spPr>
          <a:xfrm>
            <a:off x="7893212" y="144300"/>
            <a:ext cx="1597263" cy="17342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4B83E778-D615-48BA-A075-544212646AD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50923" y="2412833"/>
            <a:ext cx="2141936" cy="21419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349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61311" y="410359"/>
            <a:ext cx="4875701" cy="1261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AR" sz="2400" b="1" dirty="0" smtClean="0">
              <a:latin typeface="Constantia" pitchFamily="18" charset="0"/>
              <a:cs typeface="Aharoni" pitchFamily="2" charset="-79"/>
            </a:endParaRPr>
          </a:p>
          <a:p>
            <a:pPr algn="ctr"/>
            <a:r>
              <a:rPr lang="es-AR" sz="2400" b="1" dirty="0" smtClean="0">
                <a:latin typeface="Constantia" pitchFamily="18" charset="0"/>
                <a:cs typeface="Aharoni" pitchFamily="2" charset="-79"/>
              </a:rPr>
              <a:t>VOLVER A ENCONTRARNOS</a:t>
            </a:r>
          </a:p>
          <a:p>
            <a:pPr algn="ctr"/>
            <a:r>
              <a:rPr lang="es-AR" sz="2800" b="1" dirty="0" smtClean="0">
                <a:latin typeface="Constantia" pitchFamily="18" charset="0"/>
                <a:cs typeface="Aharoni" pitchFamily="2" charset="-79"/>
              </a:rPr>
              <a:t>  </a:t>
            </a:r>
            <a:endParaRPr lang="es-AR" sz="2800" b="1" dirty="0">
              <a:latin typeface="Constantia" pitchFamily="18" charset="0"/>
              <a:cs typeface="Aharoni" pitchFamily="2" charset="-79"/>
            </a:endParaRPr>
          </a:p>
        </p:txBody>
      </p:sp>
      <p:pic>
        <p:nvPicPr>
          <p:cNvPr id="4" name="3 Imagen" descr="WhatsApp Image 2022-10-21 at 14.01.55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3179">
            <a:off x="7592448" y="354262"/>
            <a:ext cx="3903259" cy="5459103"/>
          </a:xfrm>
          <a:prstGeom prst="rect">
            <a:avLst/>
          </a:prstGeom>
        </p:spPr>
      </p:pic>
      <p:pic>
        <p:nvPicPr>
          <p:cNvPr id="2" name="1 Imagen" descr="WhatsApp Image 2022-10-21 at 14.01.5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1396">
            <a:off x="2891393" y="1894691"/>
            <a:ext cx="4784679" cy="4708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ersona, interior, ventana, viendo&#10;&#10;Descripción generada automáticamente">
            <a:extLst>
              <a:ext uri="{FF2B5EF4-FFF2-40B4-BE49-F238E27FC236}">
                <a16:creationId xmlns="" xmlns:a16="http://schemas.microsoft.com/office/drawing/2014/main" id="{82AF9D97-E78D-4F26-9C75-00458C6CA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5677"/>
            <a:ext cx="12192001" cy="91148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C604807-6326-49F4-B9D1-9AC67929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8" y="5337060"/>
            <a:ext cx="1912776" cy="15209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61E43BAF-1A93-49B5-9A22-4E30859EF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95" y="5248517"/>
            <a:ext cx="9626418" cy="16094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39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2">
            <a:extLst>
              <a:ext uri="{FF2B5EF4-FFF2-40B4-BE49-F238E27FC236}">
                <a16:creationId xmlns="" xmlns:a16="http://schemas.microsoft.com/office/drawing/2014/main" id="{A6D7D0F5-9776-4941-925D-311FB1EC4D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Patrón de fondo&#10;&#10;Descripción generada automáticamente">
            <a:extLst>
              <a:ext uri="{FF2B5EF4-FFF2-40B4-BE49-F238E27FC236}">
                <a16:creationId xmlns="" xmlns:a16="http://schemas.microsoft.com/office/drawing/2014/main" id="{394863E5-FCE1-442C-8B72-2517C690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7935"/>
          <a:stretch/>
        </p:blipFill>
        <p:spPr>
          <a:xfrm>
            <a:off x="10832122" y="0"/>
            <a:ext cx="1486203" cy="6857990"/>
          </a:xfrm>
          <a:prstGeom prst="rect">
            <a:avLst/>
          </a:prstGeom>
        </p:spPr>
      </p:pic>
      <p:pic>
        <p:nvPicPr>
          <p:cNvPr id="6" name="Imagen 5" descr="Imagen que contiene animal, foto, vuelo, colorido&#10;&#10;Descripción generada automáticamente">
            <a:extLst>
              <a:ext uri="{FF2B5EF4-FFF2-40B4-BE49-F238E27FC236}">
                <a16:creationId xmlns="" xmlns:a16="http://schemas.microsoft.com/office/drawing/2014/main" id="{07775DB6-9C09-4C93-AC3B-CF3DABCF85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098" r="-1" b="9665"/>
          <a:stretch/>
        </p:blipFill>
        <p:spPr>
          <a:xfrm>
            <a:off x="0" y="0"/>
            <a:ext cx="11743744" cy="6356340"/>
          </a:xfrm>
          <a:custGeom>
            <a:avLst/>
            <a:gdLst/>
            <a:ahLst/>
            <a:cxnLst/>
            <a:rect l="l" t="t" r="r" b="b"/>
            <a:pathLst>
              <a:path w="11743764" h="6356349">
                <a:moveTo>
                  <a:pt x="7747939" y="5723108"/>
                </a:moveTo>
                <a:cubicBezTo>
                  <a:pt x="7746108" y="5723352"/>
                  <a:pt x="7746108" y="5725057"/>
                  <a:pt x="7746108" y="5725057"/>
                </a:cubicBezTo>
                <a:lnTo>
                  <a:pt x="7755874" y="5723838"/>
                </a:lnTo>
                <a:close/>
                <a:moveTo>
                  <a:pt x="11593222" y="2355165"/>
                </a:moveTo>
                <a:cubicBezTo>
                  <a:pt x="11491599" y="2927856"/>
                  <a:pt x="11223039" y="3428931"/>
                  <a:pt x="10815622" y="3883479"/>
                </a:cubicBezTo>
                <a:cubicBezTo>
                  <a:pt x="10309631" y="4448618"/>
                  <a:pt x="9657459" y="4884897"/>
                  <a:pt x="8920446" y="5245417"/>
                </a:cubicBezTo>
                <a:cubicBezTo>
                  <a:pt x="8557158" y="5420075"/>
                  <a:pt x="8180901" y="5576927"/>
                  <a:pt x="7793715" y="5715070"/>
                </a:cubicBezTo>
                <a:cubicBezTo>
                  <a:pt x="7863298" y="5695337"/>
                  <a:pt x="7933183" y="5676338"/>
                  <a:pt x="8002461" y="5655875"/>
                </a:cubicBezTo>
                <a:cubicBezTo>
                  <a:pt x="8075704" y="5634269"/>
                  <a:pt x="8148429" y="5611858"/>
                  <a:pt x="8220666" y="5588644"/>
                </a:cubicBezTo>
                <a:cubicBezTo>
                  <a:pt x="8875584" y="5380370"/>
                  <a:pt x="9501816" y="5129711"/>
                  <a:pt x="10068538" y="4792088"/>
                </a:cubicBezTo>
                <a:cubicBezTo>
                  <a:pt x="10548588" y="4506107"/>
                  <a:pt x="10963330" y="4171895"/>
                  <a:pt x="11253556" y="3748283"/>
                </a:cubicBezTo>
                <a:cubicBezTo>
                  <a:pt x="11443714" y="3473460"/>
                  <a:pt x="11561393" y="3170452"/>
                  <a:pt x="11599325" y="2857945"/>
                </a:cubicBezTo>
                <a:cubicBezTo>
                  <a:pt x="11621025" y="2690692"/>
                  <a:pt x="11618980" y="2522027"/>
                  <a:pt x="11593222" y="2355165"/>
                </a:cubicBezTo>
                <a:close/>
                <a:moveTo>
                  <a:pt x="0" y="0"/>
                </a:moveTo>
                <a:lnTo>
                  <a:pt x="10926106" y="0"/>
                </a:lnTo>
                <a:lnTo>
                  <a:pt x="11008311" y="72512"/>
                </a:lnTo>
                <a:cubicBezTo>
                  <a:pt x="11092668" y="155257"/>
                  <a:pt x="11171699" y="241649"/>
                  <a:pt x="11245012" y="331378"/>
                </a:cubicBezTo>
                <a:cubicBezTo>
                  <a:pt x="11592919" y="750629"/>
                  <a:pt x="11750696" y="1252288"/>
                  <a:pt x="11692103" y="1752997"/>
                </a:cubicBezTo>
                <a:cubicBezTo>
                  <a:pt x="11675103" y="1882589"/>
                  <a:pt x="11675712" y="2013254"/>
                  <a:pt x="11693932" y="2142749"/>
                </a:cubicBezTo>
                <a:cubicBezTo>
                  <a:pt x="11734216" y="2381229"/>
                  <a:pt x="11760462" y="2618003"/>
                  <a:pt x="11731470" y="2858431"/>
                </a:cubicBezTo>
                <a:cubicBezTo>
                  <a:pt x="11693322" y="3184946"/>
                  <a:pt x="11572134" y="3501839"/>
                  <a:pt x="11375324" y="3789695"/>
                </a:cubicBezTo>
                <a:cubicBezTo>
                  <a:pt x="11069532" y="4238396"/>
                  <a:pt x="10630376" y="4591609"/>
                  <a:pt x="10119503" y="4891719"/>
                </a:cubicBezTo>
                <a:cubicBezTo>
                  <a:pt x="9463668" y="5277086"/>
                  <a:pt x="8736421" y="5552591"/>
                  <a:pt x="7974994" y="5774750"/>
                </a:cubicBezTo>
                <a:cubicBezTo>
                  <a:pt x="7183048" y="6005922"/>
                  <a:pt x="6368216" y="6168399"/>
                  <a:pt x="5539344" y="6288247"/>
                </a:cubicBezTo>
                <a:cubicBezTo>
                  <a:pt x="5263156" y="6328198"/>
                  <a:pt x="4986355" y="6364492"/>
                  <a:pt x="4738244" y="6354749"/>
                </a:cubicBezTo>
                <a:cubicBezTo>
                  <a:pt x="4489521" y="6352314"/>
                  <a:pt x="4278641" y="6345250"/>
                  <a:pt x="4065013" y="6328684"/>
                </a:cubicBezTo>
                <a:cubicBezTo>
                  <a:pt x="3851387" y="6312120"/>
                  <a:pt x="3638981" y="6289223"/>
                  <a:pt x="3428406" y="6255606"/>
                </a:cubicBezTo>
                <a:cubicBezTo>
                  <a:pt x="2303814" y="6076563"/>
                  <a:pt x="1292136" y="5704594"/>
                  <a:pt x="418708" y="5109005"/>
                </a:cubicBezTo>
                <a:cubicBezTo>
                  <a:pt x="288205" y="5020184"/>
                  <a:pt x="163358" y="4928737"/>
                  <a:pt x="44407" y="4834564"/>
                </a:cubicBezTo>
                <a:lnTo>
                  <a:pt x="0" y="4796463"/>
                </a:lnTo>
                <a:lnTo>
                  <a:pt x="0" y="4650621"/>
                </a:lnTo>
                <a:lnTo>
                  <a:pt x="58587" y="4703581"/>
                </a:lnTo>
                <a:cubicBezTo>
                  <a:pt x="596892" y="5151493"/>
                  <a:pt x="1242280" y="5504573"/>
                  <a:pt x="1979101" y="5775724"/>
                </a:cubicBezTo>
                <a:cubicBezTo>
                  <a:pt x="2525924" y="5978712"/>
                  <a:pt x="3107049" y="6116659"/>
                  <a:pt x="3703984" y="6185206"/>
                </a:cubicBezTo>
                <a:cubicBezTo>
                  <a:pt x="3733465" y="6193002"/>
                  <a:pt x="3764747" y="6195414"/>
                  <a:pt x="3795538" y="6192272"/>
                </a:cubicBezTo>
                <a:cubicBezTo>
                  <a:pt x="2948356" y="6069500"/>
                  <a:pt x="2152443" y="5850995"/>
                  <a:pt x="1424282" y="5486576"/>
                </a:cubicBezTo>
                <a:cubicBezTo>
                  <a:pt x="919588" y="5233999"/>
                  <a:pt x="482248" y="4929277"/>
                  <a:pt x="103621" y="4578774"/>
                </a:cubicBezTo>
                <a:lnTo>
                  <a:pt x="0" y="447725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F78F6B39-EC4A-4C79-8AF1-BEF112C0F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45829"/>
            <a:ext cx="12192001" cy="15258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913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B63ADB7-051E-4957-9906-ED213822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-1" r="84179"/>
          <a:stretch/>
        </p:blipFill>
        <p:spPr>
          <a:xfrm>
            <a:off x="0" y="0"/>
            <a:ext cx="19431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E08592-94D1-45A7-895A-F1372D8BFD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291303" y="0"/>
            <a:ext cx="1900697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C2233FD-5356-40B6-89F6-1FD0111BF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66" y="248724"/>
            <a:ext cx="1987468" cy="15790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93BA17C4-D4A9-4E30-B4B8-CD8498309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5643" y="315793"/>
            <a:ext cx="1292464" cy="1292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B38F840C-21E1-4305-85AC-D906B9061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920" y="656643"/>
            <a:ext cx="4883319" cy="1286367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72547340-4F2D-4A9C-993F-14816C770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783" y="2268644"/>
            <a:ext cx="8705843" cy="37127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="" xmlns:p14="http://schemas.microsoft.com/office/powerpoint/2010/main" val="11881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="" xmlns:a16="http://schemas.microsoft.com/office/drawing/2014/main" id="{2C61293E-6EBE-43EF-A52C-9BEBFD767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2FB84F"/>
          </a:solidFill>
          <a:ln w="38100" cap="rnd">
            <a:solidFill>
              <a:srgbClr val="2FB84F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="" xmlns:a16="http://schemas.microsoft.com/office/drawing/2014/main" id="{FC9FF820-D7EC-41AE-B957-80EA14035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2" r="6204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="" xmlns:a16="http://schemas.microsoft.com/office/drawing/2014/main" id="{B3A0912C-CA4E-4350-9380-79935AB5FF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415" r="33655" b="42207"/>
          <a:stretch/>
        </p:blipFill>
        <p:spPr>
          <a:xfrm>
            <a:off x="1047598" y="498945"/>
            <a:ext cx="2259711" cy="18007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8BED7B12-A613-4926-85D5-82B174003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594" y="90770"/>
            <a:ext cx="6468417" cy="2176461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="" xmlns:a16="http://schemas.microsoft.com/office/drawing/2014/main" id="{D09283BF-68DB-4812-AD33-45B90C02A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05832" y="3213235"/>
            <a:ext cx="6395258" cy="35298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AC5CD244-EF42-487F-9D9E-76DC0E94A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71079">
            <a:off x="203133" y="2844229"/>
            <a:ext cx="4462659" cy="185334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A0903721-1EA0-4F6B-8301-6AA612515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963" y="2935397"/>
            <a:ext cx="85351" cy="914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DF8AF83F-3C3A-4FE6-A8ED-D63B119A8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2929" y="2499661"/>
            <a:ext cx="6411883" cy="7559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="" xmlns:p14="http://schemas.microsoft.com/office/powerpoint/2010/main" val="25687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B63ADB7-051E-4957-9906-ED213822FC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l="-1" r="84179"/>
          <a:stretch/>
        </p:blipFill>
        <p:spPr>
          <a:xfrm>
            <a:off x="0" y="0"/>
            <a:ext cx="19431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E08592-94D1-45A7-895A-F1372D8B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291303" y="0"/>
            <a:ext cx="1900697" cy="6858000"/>
          </a:xfrm>
          <a:prstGeom prst="rect">
            <a:avLst/>
          </a:prstGeom>
        </p:spPr>
      </p:pic>
      <p:pic>
        <p:nvPicPr>
          <p:cNvPr id="3" name="WhatsApp Video 2022-04-17 at 12.50.59 PM">
            <a:hlinkClick r:id="" action="ppaction://media"/>
            <a:extLst>
              <a:ext uri="{FF2B5EF4-FFF2-40B4-BE49-F238E27FC236}">
                <a16:creationId xmlns="" xmlns:a16="http://schemas.microsoft.com/office/drawing/2014/main" id="{457D5E47-9EAD-4492-A685-F664283263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2556" y="194657"/>
            <a:ext cx="11523512" cy="65233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695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B63ADB7-051E-4957-9906-ED213822FC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l="-1" r="84179"/>
          <a:stretch/>
        </p:blipFill>
        <p:spPr>
          <a:xfrm>
            <a:off x="0" y="0"/>
            <a:ext cx="19431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E08592-94D1-45A7-895A-F1372D8B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291303" y="0"/>
            <a:ext cx="1900697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BDE53B0-C8A2-4C86-95C3-60BBE9ECB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401" y="0"/>
            <a:ext cx="8135198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294A3356-9D64-4EAB-A861-5462C45F7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66" y="0"/>
            <a:ext cx="4852417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D1F0322B-3960-411D-86D2-063E8E03D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8" y="4563523"/>
            <a:ext cx="3121423" cy="21886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0985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B63ADB7-051E-4957-9906-ED213822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-1" r="84179"/>
          <a:stretch/>
        </p:blipFill>
        <p:spPr>
          <a:xfrm>
            <a:off x="0" y="0"/>
            <a:ext cx="19431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E08592-94D1-45A7-895A-F1372D8BFD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291303" y="0"/>
            <a:ext cx="1900697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D9D24E0D-BABB-404A-9609-E811442D4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56" t="10900" r="18166" b="17796"/>
          <a:stretch/>
        </p:blipFill>
        <p:spPr>
          <a:xfrm>
            <a:off x="172272" y="64296"/>
            <a:ext cx="7513983" cy="489005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54C177F2-34AF-4432-82A6-4442081D6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9863">
            <a:off x="5906326" y="3150209"/>
            <a:ext cx="5552661" cy="31233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0514FEE9-A681-4F6B-9853-4FC00BCEA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10" y="81501"/>
            <a:ext cx="4724399" cy="31480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0A658BF8-1B02-4E4A-9111-169697C0C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5103">
            <a:off x="1298544" y="3936741"/>
            <a:ext cx="5759836" cy="32399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01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B63ADB7-051E-4957-9906-ED213822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-1" r="84179"/>
          <a:stretch/>
        </p:blipFill>
        <p:spPr>
          <a:xfrm>
            <a:off x="0" y="0"/>
            <a:ext cx="19431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E08592-94D1-45A7-895A-F1372D8BFD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291303" y="0"/>
            <a:ext cx="1900697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C6D1431C-301C-433D-88B0-688CA9FD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08318">
            <a:off x="489531" y="132081"/>
            <a:ext cx="457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ABE0395-F5FC-4DDB-B8A6-08EA39486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5498">
            <a:off x="6553200" y="87565"/>
            <a:ext cx="457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80E70E1-0679-4611-88F6-8583918A8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199" y="0"/>
            <a:ext cx="4847601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4E29444D-B5E8-4BAC-BEF9-70CD60ED7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663827"/>
            <a:ext cx="4076700" cy="5705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A3F2002F-DB65-4765-BAB6-E1AA883A4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4097" y="152400"/>
            <a:ext cx="484860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D23DF3AA-0632-4409-8E91-CE69EC81E3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4134" y="87564"/>
            <a:ext cx="4791075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8B53CC46-4958-4786-8E18-29A010D994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909" y="304800"/>
            <a:ext cx="3857625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9BB4BC9D-CF7F-4120-AE15-1EB7506D8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8704" y="974264"/>
            <a:ext cx="5856477" cy="49094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FC71AFE6-CEAA-4AC0-94F8-9A5F431A8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4444" y="1293864"/>
            <a:ext cx="4113878" cy="41138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923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B63ADB7-051E-4957-9906-ED213822FC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l="-1" r="84179"/>
          <a:stretch/>
        </p:blipFill>
        <p:spPr>
          <a:xfrm>
            <a:off x="0" y="0"/>
            <a:ext cx="19431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E08592-94D1-45A7-895A-F1372D8B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291303" y="0"/>
            <a:ext cx="1900697" cy="6858000"/>
          </a:xfrm>
          <a:prstGeom prst="rect">
            <a:avLst/>
          </a:prstGeom>
        </p:spPr>
      </p:pic>
      <p:pic>
        <p:nvPicPr>
          <p:cNvPr id="3" name="Woman Explains Contractions With A Balloon">
            <a:hlinkClick r:id="" action="ppaction://media"/>
            <a:extLst>
              <a:ext uri="{FF2B5EF4-FFF2-40B4-BE49-F238E27FC236}">
                <a16:creationId xmlns="" xmlns:a16="http://schemas.microsoft.com/office/drawing/2014/main" id="{FA84C9F9-186A-4152-87B8-0BEB896FF6B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>
                  <p14:trim st="13089" end="272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00674" y="3174409"/>
            <a:ext cx="6136460" cy="3593711"/>
          </a:xfrm>
          <a:prstGeom prst="rect">
            <a:avLst/>
          </a:prstGeom>
        </p:spPr>
      </p:pic>
      <p:pic>
        <p:nvPicPr>
          <p:cNvPr id="4" name="pelvis-movil-parir-en-movimiento-nuevo-video">
            <a:hlinkClick r:id="" action="ppaction://media"/>
            <a:extLst>
              <a:ext uri="{FF2B5EF4-FFF2-40B4-BE49-F238E27FC236}">
                <a16:creationId xmlns="" xmlns:a16="http://schemas.microsoft.com/office/drawing/2014/main" id="{DA237EBB-3DE3-415F-82BD-269B238011FE}"/>
              </a:ext>
            </a:extLst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7">
                  <p14:trim st="8085" end="22115"/>
                </p14:media>
              </p:ext>
            </p:extLst>
          </p:nvPr>
        </p:nvPicPr>
        <p:blipFill rotWithShape="1">
          <a:blip r:embed="rId8"/>
          <a:srcRect t="8177" b="8177"/>
          <a:stretch/>
        </p:blipFill>
        <p:spPr>
          <a:xfrm>
            <a:off x="1014881" y="112166"/>
            <a:ext cx="6962775" cy="3273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9A769D2D-14C3-4B0E-A0FF-FC8110706A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3294" y="158037"/>
            <a:ext cx="2261812" cy="17984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0E4912FF-1466-4534-98B5-008BD9D05E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9" y="3919613"/>
            <a:ext cx="6840305" cy="26763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63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6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413424"/>
      </a:dk2>
      <a:lt2>
        <a:srgbClr val="E8E2E7"/>
      </a:lt2>
      <a:accent1>
        <a:srgbClr val="2FB84F"/>
      </a:accent1>
      <a:accent2>
        <a:srgbClr val="4AB632"/>
      </a:accent2>
      <a:accent3>
        <a:srgbClr val="84AE45"/>
      </a:accent3>
      <a:accent4>
        <a:srgbClr val="A7A537"/>
      </a:accent4>
      <a:accent5>
        <a:srgbClr val="E08F25"/>
      </a:accent5>
      <a:accent6>
        <a:srgbClr val="EB654E"/>
      </a:accent6>
      <a:hlink>
        <a:srgbClr val="AE699E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5488</TotalTime>
  <Words>43</Words>
  <Application>Microsoft Office PowerPoint</Application>
  <PresentationFormat>Personalizado</PresentationFormat>
  <Paragraphs>6</Paragraphs>
  <Slides>15</Slides>
  <Notes>0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SketchyVTI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johanna persampieri</dc:creator>
  <cp:lastModifiedBy>201856</cp:lastModifiedBy>
  <cp:revision>17</cp:revision>
  <dcterms:created xsi:type="dcterms:W3CDTF">2022-03-30T19:57:48Z</dcterms:created>
  <dcterms:modified xsi:type="dcterms:W3CDTF">2022-10-21T18:06:21Z</dcterms:modified>
</cp:coreProperties>
</file>